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1BBF7-A240-4837-95B3-A50445A0D6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A499-4BD3-4987-9546-A7C85B0D8E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5597F-7EDD-4CD0-8125-3646D0B398C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92B46-52BC-46F7-A736-83AF8593DC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81E8-811E-4889-8FAB-C6C8181361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F46DE-F199-4FD8-A362-42EA70AFCEF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F9B40-6A56-4325-AAD9-D2E7AB3309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FF1-C6B7-43D8-86E4-BF25C747482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D2-6487-4421-8908-26916D8A3A7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F716A-EBE5-4C16-BB99-C0572B0730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74585-0BF8-4EEB-A515-10365492BA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931E1C-9D55-44DE-9142-924DC50A623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ablon-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shablon-2</Template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shablon-2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2015-11-06T10:51:41Z</dcterms:created>
  <dcterms:modified xsi:type="dcterms:W3CDTF">2015-11-06T10:52:05Z</dcterms:modified>
</cp:coreProperties>
</file>